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65" r:id="rId3"/>
    <p:sldId id="296" r:id="rId4"/>
    <p:sldId id="288" r:id="rId5"/>
    <p:sldId id="285" r:id="rId6"/>
    <p:sldId id="266" r:id="rId7"/>
    <p:sldId id="258" r:id="rId8"/>
    <p:sldId id="290" r:id="rId9"/>
    <p:sldId id="298" r:id="rId10"/>
    <p:sldId id="292" r:id="rId11"/>
    <p:sldId id="291" r:id="rId12"/>
    <p:sldId id="293" r:id="rId13"/>
    <p:sldId id="259" r:id="rId14"/>
    <p:sldId id="295" r:id="rId15"/>
    <p:sldId id="276" r:id="rId16"/>
    <p:sldId id="280" r:id="rId17"/>
    <p:sldId id="297" r:id="rId18"/>
    <p:sldId id="28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>
      <p:cViewPr>
        <p:scale>
          <a:sx n="100" d="100"/>
          <a:sy n="100" d="100"/>
        </p:scale>
        <p:origin x="-1944" y="-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067A-2576-4C15-BCC9-7216E97AABC7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6B15B-86C2-4308-AF6C-BCA6A1BD82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067A-2576-4C15-BCC9-7216E97AABC7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6B15B-86C2-4308-AF6C-BCA6A1BD82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067A-2576-4C15-BCC9-7216E97AABC7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6B15B-86C2-4308-AF6C-BCA6A1BD82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067A-2576-4C15-BCC9-7216E97AABC7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6B15B-86C2-4308-AF6C-BCA6A1BD82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067A-2576-4C15-BCC9-7216E97AABC7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6B15B-86C2-4308-AF6C-BCA6A1BD82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067A-2576-4C15-BCC9-7216E97AABC7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6B15B-86C2-4308-AF6C-BCA6A1BD82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067A-2576-4C15-BCC9-7216E97AABC7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6B15B-86C2-4308-AF6C-BCA6A1BD82C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067A-2576-4C15-BCC9-7216E97AABC7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6B15B-86C2-4308-AF6C-BCA6A1BD82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067A-2576-4C15-BCC9-7216E97AABC7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6B15B-86C2-4308-AF6C-BCA6A1BD82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067A-2576-4C15-BCC9-7216E97AABC7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6B15B-86C2-4308-AF6C-BCA6A1BD82C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067A-2576-4C15-BCC9-7216E97AABC7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6B15B-86C2-4308-AF6C-BCA6A1BD82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388D067A-2576-4C15-BCC9-7216E97AABC7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6566B15B-86C2-4308-AF6C-BCA6A1BD82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908720"/>
            <a:ext cx="7776864" cy="16925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Муниципальное бюджетное общеобразовательное учреждение</a:t>
            </a:r>
            <a:b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 «Специальная общеобразовательная школа – интернат»</a:t>
            </a:r>
            <a:b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4000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«Месячник безопасности</a:t>
            </a:r>
            <a:r>
              <a:rPr lang="ru-RU" sz="4000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»</a:t>
            </a:r>
            <a:endParaRPr lang="ru-RU" sz="4000" dirty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27784" y="4544849"/>
            <a:ext cx="38016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ru-RU" b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ru-RU" b="1" dirty="0" smtClean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ru-RU" b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ru-RU" b="1" dirty="0" smtClean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                                              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г</a:t>
            </a:r>
            <a:r>
              <a:rPr lang="ru-RU" sz="2000" b="1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. </a:t>
            </a:r>
            <a:r>
              <a:rPr lang="ru-RU" sz="2000" b="1" spc="-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Губаха</a:t>
            </a:r>
            <a:r>
              <a:rPr lang="ru-RU" sz="20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   2023 </a:t>
            </a:r>
            <a:r>
              <a:rPr lang="ru-RU" sz="2000" b="1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год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25" y="2852936"/>
            <a:ext cx="4380921" cy="3285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96752"/>
            <a:ext cx="6781800" cy="1600200"/>
          </a:xfrm>
        </p:spPr>
        <p:txBody>
          <a:bodyPr>
            <a:noAutofit/>
          </a:bodyPr>
          <a:lstStyle/>
          <a:p>
            <a:pPr algn="ctr"/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99792" y="5373216"/>
            <a:ext cx="37453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/>
              <a:t> </a:t>
            </a:r>
            <a:r>
              <a:rPr lang="ru-RU" sz="3600" dirty="0">
                <a:solidFill>
                  <a:schemeClr val="accent1"/>
                </a:solidFill>
              </a:rPr>
              <a:t>#</a:t>
            </a:r>
            <a:r>
              <a:rPr lang="ru-RU" sz="3600" dirty="0" smtClean="0">
                <a:solidFill>
                  <a:schemeClr val="accent1"/>
                </a:solidFill>
              </a:rPr>
              <a:t>НеделяБДД2023</a:t>
            </a:r>
            <a:endParaRPr lang="ru-RU" sz="3600" dirty="0">
              <a:solidFill>
                <a:schemeClr val="accent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891" y="620688"/>
            <a:ext cx="6876455" cy="421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500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72509"/>
            <a:ext cx="3620825" cy="2715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76" y="524761"/>
            <a:ext cx="2502311" cy="3336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0" y="1052736"/>
            <a:ext cx="3425932" cy="4567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177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88996" y="4951340"/>
            <a:ext cx="2592288" cy="1159024"/>
          </a:xfrm>
        </p:spPr>
        <p:txBody>
          <a:bodyPr>
            <a:normAutofit/>
          </a:bodyPr>
          <a:lstStyle/>
          <a:p>
            <a:pPr marL="114300" algn="ctr">
              <a:spcBef>
                <a:spcPct val="20000"/>
              </a:spcBef>
              <a:buClr>
                <a:schemeClr val="accent1"/>
              </a:buClr>
            </a:pPr>
            <a:r>
              <a:rPr lang="ru-RU" sz="2000" dirty="0">
                <a:solidFill>
                  <a:schemeClr val="tx1"/>
                </a:solidFill>
              </a:rPr>
              <a:t>Посвящение 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в </a:t>
            </a:r>
            <a:r>
              <a:rPr lang="ru-RU" sz="2000" dirty="0">
                <a:solidFill>
                  <a:schemeClr val="tx1"/>
                </a:solidFill>
              </a:rPr>
              <a:t>пешеходы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344" y="469950"/>
            <a:ext cx="4192116" cy="27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22" y="469950"/>
            <a:ext cx="4194734" cy="2796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974" y="3286234"/>
            <a:ext cx="4546428" cy="3030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339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5500702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«День  солидарности  в борьбе с  терроризмом» 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Содержимое 1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" name="Содержимое 11" descr="http://odm-nvrsk.ru/wp-content/uploads/2018/10/70655_picture_b3ec6c0c8cba7277ac21977cd1364199b6689b52.jpg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686832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АХР рб ст\Антитерор\Фото тренировки 20.09.23 нападение с использованием горючей жидкости\IMG_20230920_1158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2448272" cy="32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АХР рб ст\Антитерор\Фото тренировки 20.09.23 нападение с использованием горючей жидкости\IMG_20230920_1201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76672"/>
            <a:ext cx="2448272" cy="326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АХР рб ст\Антитерор\Фото тренировки 20.09.23 нападение с использованием горючей жидкости\IMG_20230920_1202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476672"/>
            <a:ext cx="2376265" cy="32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81" y="5781228"/>
            <a:ext cx="7728654" cy="82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АХР рб ст\Антитерор\Фото тренировки 20.09.23 нападение с использованием горючей жидкости\IMG_20230920_1205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861048"/>
            <a:ext cx="3748743" cy="194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76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АХР\24.09.2021\hello_html_3cb075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193" y="332656"/>
            <a:ext cx="7129787" cy="613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85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71600" y="644335"/>
            <a:ext cx="720080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7869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5805264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УЧЕБНАЯ ТРЕНИРОВКА ПО ОТРАБОТКЕ ДЕЙСТВИЙ  ПРИ ПОЖАРЕ </a:t>
            </a:r>
            <a:endParaRPr lang="ru-RU" b="1" dirty="0"/>
          </a:p>
        </p:txBody>
      </p:sp>
      <p:pic>
        <p:nvPicPr>
          <p:cNvPr id="1029" name="Picture 5" descr="C:\Users\User\Desktop\АХР рб ст\Пожарная безопасность\Фото тренировки 14.09.23\IMG_20230919_120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38" y="2618764"/>
            <a:ext cx="2355726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АХР рб ст\Пожарная безопасность\Фото тренировки 14.09.23\IMG_20230919_1203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4347"/>
            <a:ext cx="2427734" cy="323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АХР рб ст\Пожарная безопасность\Фото тренировки 14.09.23\IMG_20230919_1206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96" y="548681"/>
            <a:ext cx="210623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АХР рб ст\Пожарная безопасность\Фото тренировки 14.09.23\IMG_20230919_120104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672" y="2318326"/>
            <a:ext cx="2590784" cy="345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01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3113584"/>
            <a:ext cx="7776864" cy="3744416"/>
          </a:xfrm>
        </p:spPr>
        <p:txBody>
          <a:bodyPr>
            <a:noAutofit/>
          </a:bodyPr>
          <a:lstStyle/>
          <a:p>
            <a:pPr algn="l"/>
            <a:endParaRPr lang="ru-RU" sz="1800" dirty="0" smtClean="0"/>
          </a:p>
          <a:p>
            <a:pPr algn="l">
              <a:buFont typeface="Wingdings" pitchFamily="2" charset="2"/>
              <a:buChar char="v"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Заместитель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директора по УВР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–</a:t>
            </a:r>
            <a:r>
              <a:rPr lang="ru-RU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Шикута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А. И.</a:t>
            </a: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>
              <a:buFont typeface="Wingdings" pitchFamily="2" charset="2"/>
              <a:buChar char="v"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Заместитель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директора по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АХР – Маркелова Е.Л.</a:t>
            </a:r>
          </a:p>
          <a:p>
            <a:pPr algn="l">
              <a:buFont typeface="Wingdings" pitchFamily="2" charset="2"/>
              <a:buChar char="v"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Пожарная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часть № 63 г. </a:t>
            </a:r>
            <a:r>
              <a:rPr lang="ru-RU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Губахи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– </a:t>
            </a:r>
            <a:r>
              <a:rPr lang="ru-RU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Костяев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А.Ю.</a:t>
            </a:r>
          </a:p>
          <a:p>
            <a:pPr algn="l">
              <a:buFont typeface="Wingdings" pitchFamily="2" charset="2"/>
              <a:buChar char="v"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Старший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госинспектор РО Госавтоинспекции – </a:t>
            </a:r>
            <a:r>
              <a:rPr lang="ru-RU" sz="1800" dirty="0"/>
              <a:t>Шихова </a:t>
            </a:r>
            <a:r>
              <a:rPr lang="ru-RU" sz="1800" dirty="0" smtClean="0"/>
              <a:t>А.Н.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/>
              <a:t> Государственный  Инспектор БДД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Госавтоинспекции</a:t>
            </a:r>
            <a:r>
              <a:rPr lang="ru-RU" sz="1800" dirty="0" smtClean="0"/>
              <a:t>  - Марьина </a:t>
            </a:r>
            <a:r>
              <a:rPr lang="ru-RU" sz="1800" dirty="0"/>
              <a:t>С. А.</a:t>
            </a:r>
            <a:endParaRPr lang="ru-RU" sz="1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>
              <a:buFont typeface="Wingdings" pitchFamily="2" charset="2"/>
              <a:buChar char="v"/>
            </a:pPr>
            <a:endParaRPr lang="ru-RU" sz="1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>
              <a:buFont typeface="Wingdings" pitchFamily="2" charset="2"/>
              <a:buChar char="v"/>
            </a:pP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>
              <a:buFont typeface="Wingdings" pitchFamily="2" charset="2"/>
              <a:buChar char="v"/>
            </a:pP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836712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 организации мероприятий месячника безопасности-2023 принимали участие:</a:t>
            </a:r>
            <a:endParaRPr lang="ru-RU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24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5397798" cy="1285884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Обновлен стенд по дорожной безопасности, безопасный маршрут «дом-школа-дом», литература в школьной библиотеке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 descr="C:\Users\User\Desktop\IMG_20220926_1536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850"/>
          <a:stretch/>
        </p:blipFill>
        <p:spPr bwMode="auto">
          <a:xfrm>
            <a:off x="1187624" y="1619484"/>
            <a:ext cx="6768752" cy="457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67098"/>
            <a:ext cx="206182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764704"/>
            <a:ext cx="4267200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447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1407664"/>
            <a:ext cx="3528392" cy="478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040" y="1358794"/>
            <a:ext cx="3853092" cy="4836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979712" y="332656"/>
            <a:ext cx="5397798" cy="12858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dirty="0" smtClean="0"/>
              <a:t>Выставка детских работ</a:t>
            </a:r>
          </a:p>
          <a:p>
            <a:pPr algn="ctr"/>
            <a:r>
              <a:rPr lang="ru-RU" sz="2000" dirty="0" smtClean="0"/>
              <a:t>«Правила дорожные детям знать положено!»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3685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304" y="5301208"/>
            <a:ext cx="8183880" cy="87441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Классные часы с участием  инспекторов ГИБДД</a:t>
            </a: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50" name="Picture 2" descr="C:\Users\User\Desktop\ФОТОГРАФИИ\МЕСЯЧНИК БЕЗОПАСНОСТИ 2023\ДБ\oJCcYu_wT_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456509" cy="3342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ОГРАФИИ\МЕСЯЧНИК БЕЗОПАСНОСТИ 2023\ДБ\0seBYrPiB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99432"/>
            <a:ext cx="3934830" cy="5246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283968" y="4149080"/>
            <a:ext cx="4428778" cy="2016224"/>
          </a:xfrm>
        </p:spPr>
        <p:txBody>
          <a:bodyPr>
            <a:noAutofit/>
          </a:bodyPr>
          <a:lstStyle/>
          <a:p>
            <a:r>
              <a:rPr lang="ru-RU" sz="2000" b="0" dirty="0" smtClean="0">
                <a:solidFill>
                  <a:schemeClr val="tx1"/>
                </a:solidFill>
              </a:rPr>
              <a:t>Встреча с сотрудниками 63 пожарно-спасательной части 27 пожарно-спасательного отряда ФГС ГПС ГУ МЧС. 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C:\Users\User\Desktop\ФОТОГРАФИИ\МЕСЯЧНИК БЕЗОПАСНОСТИ 2023\Пожарная безопасность\изображение_viber_2023-09-19_12-48-19-3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2961851" cy="3949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ОГРАФИИ\МЕСЯЧНИК БЕЗОПАСНОСТИ 2023\Пожарная безопасность\AStVLENG07M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052736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VR\Desktop\Месячник безопасности\Новая папка\изображение_viber_2021-09-02_12-20-17-2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9552" y="548680"/>
            <a:ext cx="3712239" cy="5286412"/>
          </a:xfrm>
          <a:prstGeom prst="rect">
            <a:avLst/>
          </a:prstGeom>
          <a:noFill/>
        </p:spPr>
      </p:pic>
      <p:pic>
        <p:nvPicPr>
          <p:cNvPr id="8" name="Picture 4" descr="C:\Users\VR\Desktop\Месячник безопасности\RNl7QcdPFVk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500041"/>
            <a:ext cx="4000528" cy="5334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552" y="188640"/>
            <a:ext cx="3528392" cy="1152128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ru-RU" sz="2000" b="1" dirty="0" smtClean="0"/>
              <a:t>Игра-соревнование</a:t>
            </a:r>
          </a:p>
          <a:p>
            <a:pPr marL="114300" indent="0" algn="ctr">
              <a:buNone/>
            </a:pPr>
            <a:r>
              <a:rPr lang="ru-RU" sz="2000" b="1" dirty="0" smtClean="0"/>
              <a:t> </a:t>
            </a:r>
            <a:r>
              <a:rPr lang="ru-RU" sz="2000" b="1" dirty="0"/>
              <a:t>«Грамотный пешеход».</a:t>
            </a:r>
            <a:endParaRPr lang="ru-RU" sz="2000" b="1" dirty="0">
              <a:latin typeface="Arial Black" panose="020B0A040201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499992" y="0"/>
            <a:ext cx="3657600" cy="45902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 descr="https://sun9-5.userapi.com/impg/mY0gS_SALPFC6E7Cd_ELKgbmOfj8GUCLWhVNIA/0SbMafun3cU.jpg?size=2560x1920&amp;quality=95&amp;sign=108c08b5ea2353283cf3060d2b86177b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36499"/>
            <a:ext cx="4017244" cy="3012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49.userapi.com/impg/ducqUREXF9fLRpjQG-KpnjPp4uu2XSAcI3dYbA/fndGxah_Wc0.jpg?size=2560x1920&amp;quality=95&amp;sign=dfc77048abc13cefb2cd667aaa6020e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01008"/>
            <a:ext cx="3672408" cy="2754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33.userapi.com/impg/MmS3onuCBQji7lVl3GYwtJlTVmmQsONV3gPQnw/xhMRiixPs6A.jpg?size=2560x1920&amp;quality=95&amp;sign=6092d297a48d7722ede3c7d8b77676c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6672"/>
            <a:ext cx="3609876" cy="2707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160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7340" y="980728"/>
            <a:ext cx="3888432" cy="880120"/>
          </a:xfrm>
        </p:spPr>
        <p:txBody>
          <a:bodyPr>
            <a:normAutofit/>
          </a:bodyPr>
          <a:lstStyle/>
          <a:p>
            <a:pPr marL="114300" algn="ctr">
              <a:spcBef>
                <a:spcPct val="20000"/>
              </a:spcBef>
              <a:buClr>
                <a:schemeClr val="accent1"/>
              </a:buClr>
            </a:pPr>
            <a:r>
              <a:rPr lang="ru-RU" sz="2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И</a:t>
            </a:r>
            <a:r>
              <a:rPr lang="ru-RU" sz="20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гра </a:t>
            </a:r>
            <a:r>
              <a:rPr lang="ru-RU" sz="2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«Выбор профессии-важный выбор»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1" y="764704"/>
            <a:ext cx="4128459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08920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7729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652</TotalTime>
  <Words>140</Words>
  <Application>Microsoft Office PowerPoint</Application>
  <PresentationFormat>Экран (4:3)</PresentationFormat>
  <Paragraphs>30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NewsPrint</vt:lpstr>
      <vt:lpstr>Муниципальное бюджетное общеобразовательное учреждение  «Специальная общеобразовательная школа – интернат»    «Месячник безопасности»</vt:lpstr>
      <vt:lpstr>Обновлен стенд по дорожной безопасности, безопасный маршрут «дом-школа-дом», литература в школьной библиотеке</vt:lpstr>
      <vt:lpstr>Презентация PowerPoint</vt:lpstr>
      <vt:lpstr>Презентация PowerPoint</vt:lpstr>
      <vt:lpstr>Классные часы с участием  инспекторов ГИБДД</vt:lpstr>
      <vt:lpstr>Встреча с сотрудниками 63 пожарно-спасательной части 27 пожарно-спасательного отряда ФГС ГПС ГУ МЧС.  </vt:lpstr>
      <vt:lpstr>Презентация PowerPoint</vt:lpstr>
      <vt:lpstr>Презентация PowerPoint</vt:lpstr>
      <vt:lpstr>Игра «Выбор профессии-важный выбор»</vt:lpstr>
      <vt:lpstr>Презентация PowerPoint</vt:lpstr>
      <vt:lpstr>Презентация PowerPoint</vt:lpstr>
      <vt:lpstr>Посвящение  в пешеходы</vt:lpstr>
      <vt:lpstr>«День  солидарности  в борьбе с  терроризмом»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учреждения  «Специальная общеобразовательная школа – интернат» Г. Губаха, Пермский край  «Месячник безопасности»</dc:title>
  <dc:creator>VR</dc:creator>
  <cp:lastModifiedBy>User</cp:lastModifiedBy>
  <cp:revision>79</cp:revision>
  <dcterms:created xsi:type="dcterms:W3CDTF">2020-09-14T04:47:12Z</dcterms:created>
  <dcterms:modified xsi:type="dcterms:W3CDTF">2023-10-03T10:35:23Z</dcterms:modified>
</cp:coreProperties>
</file>